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8" r:id="rId3"/>
    <p:sldId id="257" r:id="rId4"/>
    <p:sldId id="259" r:id="rId5"/>
    <p:sldId id="262" r:id="rId6"/>
    <p:sldId id="263" r:id="rId7"/>
    <p:sldId id="265" r:id="rId8"/>
    <p:sldId id="264" r:id="rId9"/>
    <p:sldId id="266" r:id="rId10"/>
    <p:sldId id="267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008" autoAdjust="0"/>
    <p:restoredTop sz="94660"/>
  </p:normalViewPr>
  <p:slideViewPr>
    <p:cSldViewPr snapToGrid="0">
      <p:cViewPr varScale="1">
        <p:scale>
          <a:sx n="73" d="100"/>
          <a:sy n="73" d="100"/>
        </p:scale>
        <p:origin x="-234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1647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5834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2051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22901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636086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7036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5878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74674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3477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6097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938643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0229B8-A6E4-4A21-A324-E09D0CE0219B}" type="datetimeFigureOut">
              <a:rPr lang="ru-RU" smtClean="0"/>
              <a:pPr/>
              <a:t>01.03.2021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14ABD-AB66-4923-8864-F526C1ED949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4073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58189" y="958195"/>
            <a:ext cx="72966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/>
              <a:t>Квест</a:t>
            </a:r>
            <a:r>
              <a:rPr lang="ru-RU" sz="5400" b="1" dirty="0" smtClean="0"/>
              <a:t>: </a:t>
            </a:r>
          </a:p>
          <a:p>
            <a:pPr algn="ctr"/>
            <a:r>
              <a:rPr lang="ru-RU" sz="5400" b="1" dirty="0" smtClean="0"/>
              <a:t>«Тайны подводного мира»</a:t>
            </a:r>
            <a:endParaRPr lang="ru-RU" sz="5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6696635" y="4542815"/>
            <a:ext cx="5163672" cy="163121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Выполнили:</a:t>
            </a:r>
          </a:p>
          <a:p>
            <a:r>
              <a:rPr lang="ru-RU" sz="2000" b="1" dirty="0"/>
              <a:t>д</a:t>
            </a:r>
            <a:r>
              <a:rPr lang="ru-RU" sz="2000" b="1" dirty="0" smtClean="0"/>
              <a:t>ети старшей группы «Радуга»,</a:t>
            </a:r>
          </a:p>
          <a:p>
            <a:r>
              <a:rPr lang="ru-RU" b="1" dirty="0"/>
              <a:t>в</a:t>
            </a:r>
            <a:r>
              <a:rPr lang="ru-RU" b="1" dirty="0" smtClean="0"/>
              <a:t>оспитатели</a:t>
            </a:r>
            <a:r>
              <a:rPr lang="ru-RU" sz="2000" b="1" dirty="0" smtClean="0"/>
              <a:t>: </a:t>
            </a:r>
            <a:r>
              <a:rPr lang="ru-RU" sz="2000" b="1" dirty="0" err="1" smtClean="0"/>
              <a:t>Учайкина</a:t>
            </a:r>
            <a:r>
              <a:rPr lang="ru-RU" sz="2000" b="1" dirty="0" smtClean="0"/>
              <a:t> М.В., Печенкина Т.И., </a:t>
            </a:r>
          </a:p>
          <a:p>
            <a:r>
              <a:rPr lang="ru-RU" sz="2000" b="1" dirty="0"/>
              <a:t>л</a:t>
            </a:r>
            <a:r>
              <a:rPr lang="ru-RU" sz="2000" b="1" dirty="0" smtClean="0"/>
              <a:t>огопед: </a:t>
            </a:r>
            <a:r>
              <a:rPr lang="ru-RU" sz="2000" b="1" dirty="0" err="1" smtClean="0"/>
              <a:t>Афонина</a:t>
            </a:r>
            <a:r>
              <a:rPr lang="ru-RU" sz="2000" b="1" dirty="0" smtClean="0"/>
              <a:t> О.И.</a:t>
            </a:r>
          </a:p>
          <a:p>
            <a:endParaRPr lang="ru-RU" sz="2000" b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524435" y="139425"/>
            <a:ext cx="115241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Муниципальное бюджетное дошкольное образовательное учреждение </a:t>
            </a:r>
            <a:r>
              <a:rPr lang="ru-RU" b="1" dirty="0" err="1" smtClean="0"/>
              <a:t>Курагинский</a:t>
            </a:r>
            <a:r>
              <a:rPr lang="ru-RU" b="1" dirty="0" smtClean="0"/>
              <a:t> д/с №1 «Красная шапочка»</a:t>
            </a:r>
            <a:endParaRPr lang="ru-RU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43219" y="4542815"/>
            <a:ext cx="4464423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Создали:</a:t>
            </a:r>
          </a:p>
          <a:p>
            <a:r>
              <a:rPr lang="ru-RU" sz="2000" b="1" dirty="0" smtClean="0"/>
              <a:t>Воспитатели</a:t>
            </a:r>
            <a:r>
              <a:rPr lang="ru-RU" sz="2000" b="1" dirty="0"/>
              <a:t>: </a:t>
            </a:r>
          </a:p>
          <a:p>
            <a:r>
              <a:rPr lang="ru-RU" sz="2000" b="1" dirty="0"/>
              <a:t>Печенкина Т.И., </a:t>
            </a:r>
            <a:r>
              <a:rPr lang="ru-RU" sz="2000" b="1" dirty="0" err="1"/>
              <a:t>Учайкина</a:t>
            </a:r>
            <a:r>
              <a:rPr lang="ru-RU" sz="2000" b="1" dirty="0"/>
              <a:t> М.В.</a:t>
            </a:r>
          </a:p>
          <a:p>
            <a:r>
              <a:rPr lang="ru-RU" sz="2000" b="1" dirty="0"/>
              <a:t>Логопед: </a:t>
            </a:r>
            <a:r>
              <a:rPr lang="ru-RU" sz="2000" b="1" dirty="0" err="1"/>
              <a:t>Афонина</a:t>
            </a:r>
            <a:r>
              <a:rPr lang="ru-RU" sz="2000" b="1" dirty="0"/>
              <a:t> О.И.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54517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82686" y="305367"/>
            <a:ext cx="6826624" cy="5119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17275" y="5730999"/>
            <a:ext cx="9157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Поставленная задача выполнена!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701326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920086">
            <a:off x="218077" y="270425"/>
            <a:ext cx="2411183" cy="32149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5354" y="268941"/>
            <a:ext cx="53821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Поставлена экологическая проблема</a:t>
            </a:r>
            <a:endParaRPr lang="ru-RU" sz="2400" b="1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51589">
            <a:off x="9301153" y="251236"/>
            <a:ext cx="2613123" cy="34841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83595" y="2847965"/>
            <a:ext cx="2831726" cy="377563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46198" y="867496"/>
            <a:ext cx="2791387" cy="37218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82114" y="2874859"/>
            <a:ext cx="2791386" cy="372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30416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498103" y="1205941"/>
            <a:ext cx="2610979" cy="34230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49137">
            <a:off x="389438" y="603951"/>
            <a:ext cx="2524725" cy="33662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0812" y="484094"/>
            <a:ext cx="89557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Очистка морского дна от мусора и сортировка по контейнерам</a:t>
            </a:r>
            <a:endParaRPr lang="ru-RU" sz="24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98031">
            <a:off x="4115523" y="1080054"/>
            <a:ext cx="2420126" cy="32268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6593" y="3224463"/>
            <a:ext cx="2564040" cy="33621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5306" y="1205941"/>
            <a:ext cx="2432797" cy="32437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5306" y="4441184"/>
            <a:ext cx="5087488" cy="1974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68496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296537">
            <a:off x="1134019" y="1404609"/>
            <a:ext cx="3778624" cy="503816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639342">
            <a:off x="7268570" y="1204486"/>
            <a:ext cx="3640280" cy="485370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15553" y="416859"/>
            <a:ext cx="51098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Прогулка по чистому морскому дну</a:t>
            </a:r>
          </a:p>
          <a:p>
            <a:pPr algn="ctr"/>
            <a:r>
              <a:rPr lang="ru-RU" sz="2400" b="1" dirty="0" smtClean="0"/>
              <a:t>(движение по схемам)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2113778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7248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46375" y="212018"/>
            <a:ext cx="49485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Дидактическая игра «Угадай рыбу»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187310">
            <a:off x="198362" y="318541"/>
            <a:ext cx="2608729" cy="3478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715801">
            <a:off x="848216" y="2948692"/>
            <a:ext cx="2700204" cy="3600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93992" y="807991"/>
            <a:ext cx="3020252" cy="402700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5999" y="1949410"/>
            <a:ext cx="3266573" cy="4355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33071" y="746187"/>
            <a:ext cx="2834235" cy="377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53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92071" y="322729"/>
            <a:ext cx="55401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Найти и оживить морского обитателя</a:t>
            </a:r>
            <a:endParaRPr lang="ru-RU" sz="24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24063" y="844552"/>
            <a:ext cx="2662518" cy="35500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346794">
            <a:off x="364985" y="290551"/>
            <a:ext cx="2465435" cy="32872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0475731">
            <a:off x="511820" y="2991083"/>
            <a:ext cx="2651082" cy="35347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4286" y="553561"/>
            <a:ext cx="3032251" cy="403861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2572" y="2235280"/>
            <a:ext cx="3101714" cy="413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796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430" y="275462"/>
            <a:ext cx="3614145" cy="312262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764" y="2976621"/>
            <a:ext cx="2650241" cy="35336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9487" y="2976621"/>
            <a:ext cx="2680208" cy="356718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20665" y="1223683"/>
            <a:ext cx="5360893" cy="4020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83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3365" y="92328"/>
            <a:ext cx="4773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Работа в лаборатории</a:t>
            </a:r>
            <a:endParaRPr lang="ru-RU" sz="3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862" y="219398"/>
            <a:ext cx="3374091" cy="44987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344" y="1044386"/>
            <a:ext cx="3576920" cy="47692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42251" y="1721222"/>
            <a:ext cx="3717641" cy="495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8858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04" y="-594"/>
            <a:ext cx="12193057" cy="68585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39035" y="134470"/>
            <a:ext cx="6925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/>
              <a:t>Создание картины из мусора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4228" y="1412854"/>
            <a:ext cx="3448920" cy="4598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405531" y="1412854"/>
            <a:ext cx="3602691" cy="48035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24006" y="2004778"/>
            <a:ext cx="4356286" cy="3267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235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100</Words>
  <Application>Microsoft Office PowerPoint</Application>
  <PresentationFormat>Произвольный</PresentationFormat>
  <Paragraphs>20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лорд</dc:creator>
  <cp:lastModifiedBy>User</cp:lastModifiedBy>
  <cp:revision>17</cp:revision>
  <dcterms:created xsi:type="dcterms:W3CDTF">2021-02-24T13:40:13Z</dcterms:created>
  <dcterms:modified xsi:type="dcterms:W3CDTF">2021-03-01T14:02:47Z</dcterms:modified>
</cp:coreProperties>
</file>